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BA4B1-6DF9-4CF2-95C4-EBA31EB8BB9A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F53A9-4F51-4015-9B56-29B8C719FC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300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BA4B1-6DF9-4CF2-95C4-EBA31EB8BB9A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F53A9-4F51-4015-9B56-29B8C719FC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850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BA4B1-6DF9-4CF2-95C4-EBA31EB8BB9A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F53A9-4F51-4015-9B56-29B8C719FC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675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BA4B1-6DF9-4CF2-95C4-EBA31EB8BB9A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F53A9-4F51-4015-9B56-29B8C719FC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52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BA4B1-6DF9-4CF2-95C4-EBA31EB8BB9A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F53A9-4F51-4015-9B56-29B8C719FC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917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BA4B1-6DF9-4CF2-95C4-EBA31EB8BB9A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F53A9-4F51-4015-9B56-29B8C719FC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496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BA4B1-6DF9-4CF2-95C4-EBA31EB8BB9A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F53A9-4F51-4015-9B56-29B8C719FC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828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BA4B1-6DF9-4CF2-95C4-EBA31EB8BB9A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F53A9-4F51-4015-9B56-29B8C719FC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219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BA4B1-6DF9-4CF2-95C4-EBA31EB8BB9A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F53A9-4F51-4015-9B56-29B8C719FC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852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BA4B1-6DF9-4CF2-95C4-EBA31EB8BB9A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F53A9-4F51-4015-9B56-29B8C719FC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178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BA4B1-6DF9-4CF2-95C4-EBA31EB8BB9A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F53A9-4F51-4015-9B56-29B8C719FC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471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BA4B1-6DF9-4CF2-95C4-EBA31EB8BB9A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F53A9-4F51-4015-9B56-29B8C719FC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855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957" y="0"/>
            <a:ext cx="4176719" cy="1368152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latin typeface="BatangChe" pitchFamily="49" charset="-127"/>
                <a:ea typeface="BatangChe" pitchFamily="49" charset="-127"/>
              </a:rPr>
              <a:t>РЫБА</a:t>
            </a:r>
            <a:endParaRPr lang="ru-RU" sz="6600" b="1" dirty="0">
              <a:solidFill>
                <a:schemeClr val="accent6">
                  <a:lumMod val="50000"/>
                </a:schemeClr>
              </a:solidFill>
              <a:latin typeface="BatangChe" pitchFamily="49" charset="-127"/>
              <a:ea typeface="Batang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98862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9680"/>
            <a:ext cx="9103970" cy="433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51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27" y="620688"/>
            <a:ext cx="7207604" cy="495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756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37894"/>
            <a:ext cx="8201231" cy="4695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0353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818557"/>
            <a:ext cx="7410584" cy="489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488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136291"/>
            <a:ext cx="6408712" cy="453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355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419619"/>
            <a:ext cx="6120680" cy="549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8534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768208"/>
            <a:ext cx="6881084" cy="5135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890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84784"/>
            <a:ext cx="7855419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051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844824"/>
            <a:ext cx="7252004" cy="2779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48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988840"/>
            <a:ext cx="6545108" cy="2487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138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44216"/>
            <a:ext cx="9144001" cy="496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6892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12776"/>
            <a:ext cx="5328591" cy="355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735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483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12776"/>
            <a:ext cx="9144000" cy="412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512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374"/>
            <a:ext cx="9144000" cy="556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8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9026103" cy="350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453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44" y="24668"/>
            <a:ext cx="9117201" cy="678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363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889" y="0"/>
            <a:ext cx="64902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21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708"/>
            <a:ext cx="9144000" cy="6506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81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Экран (4:3)</PresentationFormat>
  <Paragraphs>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РЫБА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Lilija</dc:creator>
  <cp:lastModifiedBy>Lilija</cp:lastModifiedBy>
  <cp:revision>2</cp:revision>
  <dcterms:created xsi:type="dcterms:W3CDTF">2014-10-17T16:06:17Z</dcterms:created>
  <dcterms:modified xsi:type="dcterms:W3CDTF">2014-10-26T07:12:02Z</dcterms:modified>
</cp:coreProperties>
</file>