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6CC0-8D21-4C2B-A410-297A449F8266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A61C-1781-47DD-8A89-9D9F2B0D6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640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6CC0-8D21-4C2B-A410-297A449F8266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A61C-1781-47DD-8A89-9D9F2B0D6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00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6CC0-8D21-4C2B-A410-297A449F8266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A61C-1781-47DD-8A89-9D9F2B0D6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79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6CC0-8D21-4C2B-A410-297A449F8266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A61C-1781-47DD-8A89-9D9F2B0D6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113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6CC0-8D21-4C2B-A410-297A449F8266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A61C-1781-47DD-8A89-9D9F2B0D6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744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6CC0-8D21-4C2B-A410-297A449F8266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A61C-1781-47DD-8A89-9D9F2B0D6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128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6CC0-8D21-4C2B-A410-297A449F8266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A61C-1781-47DD-8A89-9D9F2B0D6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15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6CC0-8D21-4C2B-A410-297A449F8266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A61C-1781-47DD-8A89-9D9F2B0D6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538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6CC0-8D21-4C2B-A410-297A449F8266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A61C-1781-47DD-8A89-9D9F2B0D6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953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6CC0-8D21-4C2B-A410-297A449F8266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A61C-1781-47DD-8A89-9D9F2B0D6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788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D6CC0-8D21-4C2B-A410-297A449F8266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A61C-1781-47DD-8A89-9D9F2B0D6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551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D6CC0-8D21-4C2B-A410-297A449F8266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3A61C-1781-47DD-8A89-9D9F2B0D6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150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atang" pitchFamily="18" charset="-127"/>
                <a:ea typeface="Batang" pitchFamily="18" charset="-127"/>
              </a:rPr>
              <a:t>Цветочный диктант</a:t>
            </a:r>
            <a:endParaRPr lang="ru-RU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44018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035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7433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195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17"/>
            <a:ext cx="9144000" cy="686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3784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975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-10766"/>
            <a:ext cx="7764692" cy="686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0368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2339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48" y="0"/>
            <a:ext cx="51435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109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635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84" y="0"/>
            <a:ext cx="7997347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983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575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1" y="99756"/>
            <a:ext cx="9125079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96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28" y="0"/>
            <a:ext cx="73183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32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17"/>
            <a:ext cx="9144000" cy="686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922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17"/>
            <a:ext cx="9148694" cy="685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5445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1814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</Words>
  <Application>Microsoft Office PowerPoint</Application>
  <PresentationFormat>Экран (4:3)</PresentationFormat>
  <Paragraphs>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Цветочный диктант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Цветочный диктант</dc:title>
  <dc:creator>Lilija</dc:creator>
  <cp:lastModifiedBy>Lilija</cp:lastModifiedBy>
  <cp:revision>3</cp:revision>
  <dcterms:created xsi:type="dcterms:W3CDTF">2014-09-11T16:15:38Z</dcterms:created>
  <dcterms:modified xsi:type="dcterms:W3CDTF">2014-09-11T16:38:24Z</dcterms:modified>
</cp:coreProperties>
</file>